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A43DF150-6090-4E56-879F-E5DFEFB80630}"/>
    <pc:docChg chg="addSld delSld modSld">
      <pc:chgData name="Charles Seager" userId="b6090891032109d0" providerId="LiveId" clId="{A43DF150-6090-4E56-879F-E5DFEFB80630}" dt="2023-02-24T18:04:15.234" v="39" actId="22"/>
      <pc:docMkLst>
        <pc:docMk/>
      </pc:docMkLst>
      <pc:sldChg chg="addSp del mod">
        <pc:chgData name="Charles Seager" userId="b6090891032109d0" providerId="LiveId" clId="{A43DF150-6090-4E56-879F-E5DFEFB80630}" dt="2023-02-24T17:55:02.503" v="1" actId="47"/>
        <pc:sldMkLst>
          <pc:docMk/>
          <pc:sldMk cId="3775037265" sldId="318"/>
        </pc:sldMkLst>
        <pc:picChg chg="add">
          <ac:chgData name="Charles Seager" userId="b6090891032109d0" providerId="LiveId" clId="{A43DF150-6090-4E56-879F-E5DFEFB80630}" dt="2023-02-24T17:54:58.554" v="0" actId="22"/>
          <ac:picMkLst>
            <pc:docMk/>
            <pc:sldMk cId="3775037265" sldId="318"/>
            <ac:picMk id="3" creationId="{B01F0602-3F31-107D-49E6-58E134F276F5}"/>
          </ac:picMkLst>
        </pc:picChg>
      </pc:sldChg>
      <pc:sldChg chg="addSp mod">
        <pc:chgData name="Charles Seager" userId="b6090891032109d0" providerId="LiveId" clId="{A43DF150-6090-4E56-879F-E5DFEFB80630}" dt="2023-02-24T17:55:53.274" v="10" actId="22"/>
        <pc:sldMkLst>
          <pc:docMk/>
          <pc:sldMk cId="3900182321" sldId="319"/>
        </pc:sldMkLst>
        <pc:picChg chg="add">
          <ac:chgData name="Charles Seager" userId="b6090891032109d0" providerId="LiveId" clId="{A43DF150-6090-4E56-879F-E5DFEFB80630}" dt="2023-02-24T17:55:53.274" v="10" actId="22"/>
          <ac:picMkLst>
            <pc:docMk/>
            <pc:sldMk cId="3900182321" sldId="319"/>
            <ac:picMk id="3" creationId="{89B128D5-F6D9-9FCC-E722-ACE6CF883E45}"/>
          </ac:picMkLst>
        </pc:picChg>
      </pc:sldChg>
      <pc:sldChg chg="addSp new mod">
        <pc:chgData name="Charles Seager" userId="b6090891032109d0" providerId="LiveId" clId="{A43DF150-6090-4E56-879F-E5DFEFB80630}" dt="2023-02-24T17:56:11.538" v="11" actId="22"/>
        <pc:sldMkLst>
          <pc:docMk/>
          <pc:sldMk cId="2406447760" sldId="320"/>
        </pc:sldMkLst>
        <pc:picChg chg="add">
          <ac:chgData name="Charles Seager" userId="b6090891032109d0" providerId="LiveId" clId="{A43DF150-6090-4E56-879F-E5DFEFB80630}" dt="2023-02-24T17:56:11.538" v="11" actId="22"/>
          <ac:picMkLst>
            <pc:docMk/>
            <pc:sldMk cId="2406447760" sldId="320"/>
            <ac:picMk id="3" creationId="{0925E00B-9DF0-F7A1-5676-F7603CFFA829}"/>
          </ac:picMkLst>
        </pc:picChg>
      </pc:sldChg>
      <pc:sldChg chg="addSp new mod">
        <pc:chgData name="Charles Seager" userId="b6090891032109d0" providerId="LiveId" clId="{A43DF150-6090-4E56-879F-E5DFEFB80630}" dt="2023-02-24T17:56:35.695" v="12" actId="22"/>
        <pc:sldMkLst>
          <pc:docMk/>
          <pc:sldMk cId="232081629" sldId="321"/>
        </pc:sldMkLst>
        <pc:picChg chg="add">
          <ac:chgData name="Charles Seager" userId="b6090891032109d0" providerId="LiveId" clId="{A43DF150-6090-4E56-879F-E5DFEFB80630}" dt="2023-02-24T17:56:35.695" v="12" actId="22"/>
          <ac:picMkLst>
            <pc:docMk/>
            <pc:sldMk cId="232081629" sldId="321"/>
            <ac:picMk id="3" creationId="{6D8550EB-BAFC-5C07-A57A-563F42D5AEC4}"/>
          </ac:picMkLst>
        </pc:picChg>
      </pc:sldChg>
      <pc:sldChg chg="addSp new mod">
        <pc:chgData name="Charles Seager" userId="b6090891032109d0" providerId="LiveId" clId="{A43DF150-6090-4E56-879F-E5DFEFB80630}" dt="2023-02-24T17:56:59.752" v="13" actId="22"/>
        <pc:sldMkLst>
          <pc:docMk/>
          <pc:sldMk cId="434637860" sldId="322"/>
        </pc:sldMkLst>
        <pc:picChg chg="add">
          <ac:chgData name="Charles Seager" userId="b6090891032109d0" providerId="LiveId" clId="{A43DF150-6090-4E56-879F-E5DFEFB80630}" dt="2023-02-24T17:56:59.752" v="13" actId="22"/>
          <ac:picMkLst>
            <pc:docMk/>
            <pc:sldMk cId="434637860" sldId="322"/>
            <ac:picMk id="3" creationId="{CD1F626F-5F2A-E7B9-A284-98D7DB71B8DF}"/>
          </ac:picMkLst>
        </pc:picChg>
      </pc:sldChg>
      <pc:sldChg chg="addSp new mod">
        <pc:chgData name="Charles Seager" userId="b6090891032109d0" providerId="LiveId" clId="{A43DF150-6090-4E56-879F-E5DFEFB80630}" dt="2023-02-24T17:57:26.115" v="14" actId="22"/>
        <pc:sldMkLst>
          <pc:docMk/>
          <pc:sldMk cId="327849134" sldId="323"/>
        </pc:sldMkLst>
        <pc:picChg chg="add">
          <ac:chgData name="Charles Seager" userId="b6090891032109d0" providerId="LiveId" clId="{A43DF150-6090-4E56-879F-E5DFEFB80630}" dt="2023-02-24T17:57:26.115" v="14" actId="22"/>
          <ac:picMkLst>
            <pc:docMk/>
            <pc:sldMk cId="327849134" sldId="323"/>
            <ac:picMk id="3" creationId="{06A49C22-8F12-B004-A308-FA709EE27514}"/>
          </ac:picMkLst>
        </pc:picChg>
      </pc:sldChg>
      <pc:sldChg chg="addSp new mod">
        <pc:chgData name="Charles Seager" userId="b6090891032109d0" providerId="LiveId" clId="{A43DF150-6090-4E56-879F-E5DFEFB80630}" dt="2023-02-24T17:59:27.190" v="15" actId="22"/>
        <pc:sldMkLst>
          <pc:docMk/>
          <pc:sldMk cId="4097740680" sldId="324"/>
        </pc:sldMkLst>
        <pc:picChg chg="add">
          <ac:chgData name="Charles Seager" userId="b6090891032109d0" providerId="LiveId" clId="{A43DF150-6090-4E56-879F-E5DFEFB80630}" dt="2023-02-24T17:59:27.190" v="15" actId="22"/>
          <ac:picMkLst>
            <pc:docMk/>
            <pc:sldMk cId="4097740680" sldId="324"/>
            <ac:picMk id="3" creationId="{9CE34BF1-49A6-AEAB-F566-3513B15FD2F4}"/>
          </ac:picMkLst>
        </pc:picChg>
      </pc:sldChg>
      <pc:sldChg chg="addSp new mod">
        <pc:chgData name="Charles Seager" userId="b6090891032109d0" providerId="LiveId" clId="{A43DF150-6090-4E56-879F-E5DFEFB80630}" dt="2023-02-24T17:59:48.942" v="16" actId="22"/>
        <pc:sldMkLst>
          <pc:docMk/>
          <pc:sldMk cId="1669777777" sldId="325"/>
        </pc:sldMkLst>
        <pc:picChg chg="add">
          <ac:chgData name="Charles Seager" userId="b6090891032109d0" providerId="LiveId" clId="{A43DF150-6090-4E56-879F-E5DFEFB80630}" dt="2023-02-24T17:59:48.942" v="16" actId="22"/>
          <ac:picMkLst>
            <pc:docMk/>
            <pc:sldMk cId="1669777777" sldId="325"/>
            <ac:picMk id="3" creationId="{3BA24E67-F45B-16F1-8868-4EC749B16F69}"/>
          </ac:picMkLst>
        </pc:picChg>
      </pc:sldChg>
      <pc:sldChg chg="addSp new mod">
        <pc:chgData name="Charles Seager" userId="b6090891032109d0" providerId="LiveId" clId="{A43DF150-6090-4E56-879F-E5DFEFB80630}" dt="2023-02-24T18:00:43.288" v="17" actId="22"/>
        <pc:sldMkLst>
          <pc:docMk/>
          <pc:sldMk cId="2508079620" sldId="326"/>
        </pc:sldMkLst>
        <pc:picChg chg="add">
          <ac:chgData name="Charles Seager" userId="b6090891032109d0" providerId="LiveId" clId="{A43DF150-6090-4E56-879F-E5DFEFB80630}" dt="2023-02-24T18:00:43.288" v="17" actId="22"/>
          <ac:picMkLst>
            <pc:docMk/>
            <pc:sldMk cId="2508079620" sldId="326"/>
            <ac:picMk id="3" creationId="{029E4F6B-7C02-6E22-38FE-07B8AB3AAF02}"/>
          </ac:picMkLst>
        </pc:picChg>
      </pc:sldChg>
      <pc:sldChg chg="addSp new mod">
        <pc:chgData name="Charles Seager" userId="b6090891032109d0" providerId="LiveId" clId="{A43DF150-6090-4E56-879F-E5DFEFB80630}" dt="2023-02-24T18:01:06.842" v="18" actId="22"/>
        <pc:sldMkLst>
          <pc:docMk/>
          <pc:sldMk cId="2276672028" sldId="327"/>
        </pc:sldMkLst>
        <pc:picChg chg="add">
          <ac:chgData name="Charles Seager" userId="b6090891032109d0" providerId="LiveId" clId="{A43DF150-6090-4E56-879F-E5DFEFB80630}" dt="2023-02-24T18:01:06.842" v="18" actId="22"/>
          <ac:picMkLst>
            <pc:docMk/>
            <pc:sldMk cId="2276672028" sldId="327"/>
            <ac:picMk id="3" creationId="{0742B864-DD33-D92E-BD05-92F4FFF442EA}"/>
          </ac:picMkLst>
        </pc:picChg>
      </pc:sldChg>
      <pc:sldChg chg="addSp new mod">
        <pc:chgData name="Charles Seager" userId="b6090891032109d0" providerId="LiveId" clId="{A43DF150-6090-4E56-879F-E5DFEFB80630}" dt="2023-02-24T18:01:42.694" v="34" actId="22"/>
        <pc:sldMkLst>
          <pc:docMk/>
          <pc:sldMk cId="3566489360" sldId="328"/>
        </pc:sldMkLst>
        <pc:picChg chg="add">
          <ac:chgData name="Charles Seager" userId="b6090891032109d0" providerId="LiveId" clId="{A43DF150-6090-4E56-879F-E5DFEFB80630}" dt="2023-02-24T18:01:42.694" v="34" actId="22"/>
          <ac:picMkLst>
            <pc:docMk/>
            <pc:sldMk cId="3566489360" sldId="328"/>
            <ac:picMk id="3" creationId="{CA4FA9E8-E314-78E7-0EC5-BF4F364F5FC6}"/>
          </ac:picMkLst>
        </pc:picChg>
      </pc:sldChg>
      <pc:sldChg chg="addSp new mod">
        <pc:chgData name="Charles Seager" userId="b6090891032109d0" providerId="LiveId" clId="{A43DF150-6090-4E56-879F-E5DFEFB80630}" dt="2023-02-24T18:02:06.533" v="35" actId="22"/>
        <pc:sldMkLst>
          <pc:docMk/>
          <pc:sldMk cId="3030993990" sldId="329"/>
        </pc:sldMkLst>
        <pc:picChg chg="add">
          <ac:chgData name="Charles Seager" userId="b6090891032109d0" providerId="LiveId" clId="{A43DF150-6090-4E56-879F-E5DFEFB80630}" dt="2023-02-24T18:02:06.533" v="35" actId="22"/>
          <ac:picMkLst>
            <pc:docMk/>
            <pc:sldMk cId="3030993990" sldId="329"/>
            <ac:picMk id="3" creationId="{1B887485-0C2E-D118-2C58-6E98C95ABDEA}"/>
          </ac:picMkLst>
        </pc:picChg>
      </pc:sldChg>
      <pc:sldChg chg="addSp new mod">
        <pc:chgData name="Charles Seager" userId="b6090891032109d0" providerId="LiveId" clId="{A43DF150-6090-4E56-879F-E5DFEFB80630}" dt="2023-02-24T18:02:27.523" v="36" actId="22"/>
        <pc:sldMkLst>
          <pc:docMk/>
          <pc:sldMk cId="138204847" sldId="330"/>
        </pc:sldMkLst>
        <pc:picChg chg="add">
          <ac:chgData name="Charles Seager" userId="b6090891032109d0" providerId="LiveId" clId="{A43DF150-6090-4E56-879F-E5DFEFB80630}" dt="2023-02-24T18:02:27.523" v="36" actId="22"/>
          <ac:picMkLst>
            <pc:docMk/>
            <pc:sldMk cId="138204847" sldId="330"/>
            <ac:picMk id="3" creationId="{5312A58F-20FC-A693-3F59-E38EEB7874CB}"/>
          </ac:picMkLst>
        </pc:picChg>
      </pc:sldChg>
      <pc:sldChg chg="addSp new mod">
        <pc:chgData name="Charles Seager" userId="b6090891032109d0" providerId="LiveId" clId="{A43DF150-6090-4E56-879F-E5DFEFB80630}" dt="2023-02-24T18:03:11.380" v="37" actId="22"/>
        <pc:sldMkLst>
          <pc:docMk/>
          <pc:sldMk cId="796424643" sldId="331"/>
        </pc:sldMkLst>
        <pc:picChg chg="add">
          <ac:chgData name="Charles Seager" userId="b6090891032109d0" providerId="LiveId" clId="{A43DF150-6090-4E56-879F-E5DFEFB80630}" dt="2023-02-24T18:03:11.380" v="37" actId="22"/>
          <ac:picMkLst>
            <pc:docMk/>
            <pc:sldMk cId="796424643" sldId="331"/>
            <ac:picMk id="3" creationId="{4A2DB867-B807-D788-183C-E34ADAFAA847}"/>
          </ac:picMkLst>
        </pc:picChg>
      </pc:sldChg>
      <pc:sldChg chg="addSp new mod">
        <pc:chgData name="Charles Seager" userId="b6090891032109d0" providerId="LiveId" clId="{A43DF150-6090-4E56-879F-E5DFEFB80630}" dt="2023-02-24T18:03:44.947" v="38" actId="22"/>
        <pc:sldMkLst>
          <pc:docMk/>
          <pc:sldMk cId="2312915450" sldId="332"/>
        </pc:sldMkLst>
        <pc:picChg chg="add">
          <ac:chgData name="Charles Seager" userId="b6090891032109d0" providerId="LiveId" clId="{A43DF150-6090-4E56-879F-E5DFEFB80630}" dt="2023-02-24T18:03:44.947" v="38" actId="22"/>
          <ac:picMkLst>
            <pc:docMk/>
            <pc:sldMk cId="2312915450" sldId="332"/>
            <ac:picMk id="3" creationId="{E690BD63-C601-78EC-5A5E-1AA659177BE9}"/>
          </ac:picMkLst>
        </pc:picChg>
      </pc:sldChg>
      <pc:sldChg chg="addSp new mod">
        <pc:chgData name="Charles Seager" userId="b6090891032109d0" providerId="LiveId" clId="{A43DF150-6090-4E56-879F-E5DFEFB80630}" dt="2023-02-24T18:04:15.234" v="39" actId="22"/>
        <pc:sldMkLst>
          <pc:docMk/>
          <pc:sldMk cId="1634990845" sldId="333"/>
        </pc:sldMkLst>
        <pc:picChg chg="add">
          <ac:chgData name="Charles Seager" userId="b6090891032109d0" providerId="LiveId" clId="{A43DF150-6090-4E56-879F-E5DFEFB80630}" dt="2023-02-24T18:04:15.234" v="39" actId="22"/>
          <ac:picMkLst>
            <pc:docMk/>
            <pc:sldMk cId="1634990845" sldId="333"/>
            <ac:picMk id="3" creationId="{EA12E49A-25A1-2F25-B1B2-8B8A528D3F36}"/>
          </ac:picMkLst>
        </pc:picChg>
      </pc:sldChg>
      <pc:sldChg chg="new">
        <pc:chgData name="Charles Seager" userId="b6090891032109d0" providerId="LiveId" clId="{A43DF150-6090-4E56-879F-E5DFEFB80630}" dt="2023-02-24T18:01:11.468" v="25" actId="680"/>
        <pc:sldMkLst>
          <pc:docMk/>
          <pc:sldMk cId="4016669541" sldId="334"/>
        </pc:sldMkLst>
      </pc:sldChg>
      <pc:sldChg chg="new">
        <pc:chgData name="Charles Seager" userId="b6090891032109d0" providerId="LiveId" clId="{A43DF150-6090-4E56-879F-E5DFEFB80630}" dt="2023-02-24T18:01:11.649" v="26" actId="680"/>
        <pc:sldMkLst>
          <pc:docMk/>
          <pc:sldMk cId="504409284" sldId="335"/>
        </pc:sldMkLst>
      </pc:sldChg>
      <pc:sldChg chg="new">
        <pc:chgData name="Charles Seager" userId="b6090891032109d0" providerId="LiveId" clId="{A43DF150-6090-4E56-879F-E5DFEFB80630}" dt="2023-02-24T18:01:11.833" v="27" actId="680"/>
        <pc:sldMkLst>
          <pc:docMk/>
          <pc:sldMk cId="1825411841" sldId="336"/>
        </pc:sldMkLst>
      </pc:sldChg>
      <pc:sldChg chg="new">
        <pc:chgData name="Charles Seager" userId="b6090891032109d0" providerId="LiveId" clId="{A43DF150-6090-4E56-879F-E5DFEFB80630}" dt="2023-02-24T18:01:11.994" v="28" actId="680"/>
        <pc:sldMkLst>
          <pc:docMk/>
          <pc:sldMk cId="35486243" sldId="337"/>
        </pc:sldMkLst>
      </pc:sldChg>
      <pc:sldChg chg="new">
        <pc:chgData name="Charles Seager" userId="b6090891032109d0" providerId="LiveId" clId="{A43DF150-6090-4E56-879F-E5DFEFB80630}" dt="2023-02-24T18:01:12.214" v="29" actId="680"/>
        <pc:sldMkLst>
          <pc:docMk/>
          <pc:sldMk cId="3139323881" sldId="338"/>
        </pc:sldMkLst>
      </pc:sldChg>
      <pc:sldChg chg="new">
        <pc:chgData name="Charles Seager" userId="b6090891032109d0" providerId="LiveId" clId="{A43DF150-6090-4E56-879F-E5DFEFB80630}" dt="2023-02-24T18:01:12.411" v="30" actId="680"/>
        <pc:sldMkLst>
          <pc:docMk/>
          <pc:sldMk cId="3667402368" sldId="339"/>
        </pc:sldMkLst>
      </pc:sldChg>
      <pc:sldChg chg="new">
        <pc:chgData name="Charles Seager" userId="b6090891032109d0" providerId="LiveId" clId="{A43DF150-6090-4E56-879F-E5DFEFB80630}" dt="2023-02-24T18:01:12.580" v="31" actId="680"/>
        <pc:sldMkLst>
          <pc:docMk/>
          <pc:sldMk cId="137106444" sldId="340"/>
        </pc:sldMkLst>
      </pc:sldChg>
      <pc:sldChg chg="new">
        <pc:chgData name="Charles Seager" userId="b6090891032109d0" providerId="LiveId" clId="{A43DF150-6090-4E56-879F-E5DFEFB80630}" dt="2023-02-24T18:01:12.799" v="32" actId="680"/>
        <pc:sldMkLst>
          <pc:docMk/>
          <pc:sldMk cId="2148569946" sldId="341"/>
        </pc:sldMkLst>
      </pc:sldChg>
      <pc:sldChg chg="new">
        <pc:chgData name="Charles Seager" userId="b6090891032109d0" providerId="LiveId" clId="{A43DF150-6090-4E56-879F-E5DFEFB80630}" dt="2023-02-24T18:01:13.006" v="33" actId="680"/>
        <pc:sldMkLst>
          <pc:docMk/>
          <pc:sldMk cId="1356252127" sldId="34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E2E6-A50D-09FB-405B-80560F9AA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7D13A-8661-C18D-2C91-753F33A0F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6C800-065D-D73D-E65C-7069E4AD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68B85-9092-BF50-EBDA-15206EFD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F8284-EA8E-89EB-A590-5BCEC08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4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7D98-7410-960A-4CB1-D2026425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25401-A852-2B36-FAD9-DD760513E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3B966-1A6A-A26D-9FD9-05837610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AC245-888E-C94C-36B0-30F0D1B6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DC183-C48E-4689-D6D5-0F5E347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DEC3B-3929-6158-133A-D288235FE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D3CCD-E501-D9EC-B2E7-73557850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F1937-1066-5892-4540-37F94BD0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4FB72-F566-64CB-F04A-7B80B7852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49674-FF8A-7710-DCD4-F3DA5410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4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3C97-89CC-ED16-B977-3C189728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ED6C-FE3A-B6F1-F05E-1663E236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F39A8-2C85-9926-1AD5-405CA1D8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1E99E-4C5C-DEAB-1D01-4AD5FE40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BE08-674A-F560-A06B-A9162201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AE0EB-B56A-9119-EE3E-DD34A247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E85FD-32C2-BDE6-F9E8-B40A2D63C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68F71-2C76-B1E7-C872-E1ED89F1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22CA1-4643-4087-58BC-41D48DF6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F55B9-E55E-C900-3BE2-985A244F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4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D870-54A2-56B6-5269-C5EDE685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49516-28ED-F302-030F-0A44AC7F1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73E98-1B00-5C25-FA4D-794046AE5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F3369-D80E-04FA-C7F1-6E5C8028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6C866-AAC5-A621-095E-2862910E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1CF37-E3CF-36BF-FDE8-A7DC8B54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586E-7283-BD1C-530A-02A2D346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F2BE-F30E-2CA9-ADDC-EEF8C0F7D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5FABF-33DF-6427-1130-00B5B0148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5FA0F-76BF-A732-6693-37BEF466C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78027-A03B-4FA8-88A7-EBB576BB1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2FB9B9-5BF5-B4F1-CAF8-9BC751FA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2021CC-3D25-1387-759C-BF3A8B7A6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64F04-E3A8-07D2-F35B-4AE1DB455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3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7FA4-4478-BACC-86D6-C33D8424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3D010-889B-9E7C-494D-6043C982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D6344-0F6B-610A-A258-815AEFC1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E0DD9-C4F9-568F-DE88-D84CE9B4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03DFF-07A8-EFAD-4E1C-EB263DB4A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D1AC-E286-BC69-0BE2-205ED8E3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C165A-57E0-D39B-C29B-C7145CCA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01FB-C508-DD72-A999-F29906E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80FB8-9FCE-6A6E-3995-DC451222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699D-4176-9065-1D84-32F328DAD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5AAEF-B41E-9B82-0675-53ECD30B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FBCD1-8FBE-DE17-DE65-16591260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B9133-F382-4DB9-9976-B0707766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7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29A8-3A71-7D54-B35B-A6483525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3D27A-8824-C922-7EAB-9317054EB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6FFAC-90FA-5308-61AA-A1751278C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66F57-DB45-8338-6C10-81BC86DA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453AD-FDD1-EF98-6CDC-2D9D7A6F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3F49-08BF-56CA-DF8A-919874ED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56138-A79F-103E-F12C-216CD646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774A9-3967-D148-3432-AF7DCD9F5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B08E-942D-CFE1-CD2C-F088C284F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7A9C-9E37-4B7C-8D0E-FE55853A9BE7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5545-E0FD-CBF6-F27A-1F8BD0C03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A0B1-DD27-1E49-8DBF-888FF3D8A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6BD2-B2CF-48BB-840F-451B1A7ED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5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34B9-A40F-22B5-89E4-CE7B1A90E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CSDS WEEK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94C65-2F37-4514-1139-15AFF70C6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841FD-AC51-33C1-394D-A5C00CDE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0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5FC30-7DF1-5C06-A55E-B83FA899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2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21FFB-C122-77C0-DF3D-CEA52F40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0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7C659-4E71-E7D7-0703-DD166E26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6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4D804-2647-A4ED-3D75-B4A8DCCB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997B1-7433-DB92-4721-8D20E8FD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7DD49-A515-6326-1BA4-505BC7D5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38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758A9-84C2-C514-E2AE-F53054F1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589C2-BE13-CC04-EAD4-807BBCCB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F2922-4F40-FF07-27D9-41F8B0D2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0B6DC-6F41-A8C0-1A47-65370F17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8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147E2-121E-726B-EE24-B486067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5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7E873E-A9B7-1EF0-CEBC-031FA554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5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35D67-1FBD-156F-42C1-9047ED2AE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6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590DE-00AD-A0D3-08AE-2C5F8C3F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C8D0E5-8666-8CDB-65DC-E8294A02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4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7E20A-B47F-0969-15C4-39FE3C42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2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FC4B-E087-BC28-C261-56A583D94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6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D24BF-38C8-3DBB-8288-3EF01821D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1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282E3-8875-A4BB-3C24-C0325869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9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FC776-F032-EC79-FC78-A8822DFB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4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2720A-F69E-871A-46A6-93A6019C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02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BCA89-3854-CD3B-CB42-7A826221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83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21CD6-FC18-7D7F-5B56-F463DEC0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0831-5F9B-257A-F1DE-8624F535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90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39DCC-5279-F89D-073A-9D9D072E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9D8E3-2369-7FC2-CFE4-96F93657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4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B390B-70DD-765D-519D-D11B5A9A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F9EA8-90CA-ECD6-810F-EA7AB9D5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C36F2-79DF-99A9-8756-9933DD4A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5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4DF22-80F6-A152-ECCF-8D53B8D3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3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5FBBA-7372-3D9B-D65F-1B8C34FE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4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9B03A-9360-DEE2-2368-6BFADE14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6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E24A1-A640-09B2-60F5-292FE2AB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50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7DB8E-986E-8016-0010-C56C2EF0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8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74165-D46E-127B-C9EF-2A9429C0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4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9CEC6-15B2-F002-DAA3-06A8C2F0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8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A39F6-090E-9206-97D2-6ABDB620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8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2A4E7-4956-AD99-71C8-EA2A9C13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DD629-D281-8339-A642-BA48F2D1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87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4B8B9-1F6F-2CBF-75D1-DBEEBB30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9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E2E72-40F8-E434-3960-E2CF9362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67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1509F-3D46-9E0B-0526-6D32E303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8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B0DAC-3369-5404-2C5C-85E5E792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4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F9F98-41F9-E20F-5AEA-9C280A55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88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1E3D9-C9A2-A863-83D2-D8526083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8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D6B11-58B5-2B31-4B86-107A3162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99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230B2-B8A5-9038-E41D-FAC4DF57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39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C953D-40FF-D247-2BA0-62A83D68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4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6AAEA-5D5E-1C9E-BE8C-B4281D3B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65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9A1CE-9CEE-F8BE-EF4D-BAD3D9A3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04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58A03-61EE-6423-1EDC-4A7CCA86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5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F893B-23AE-43C0-F42B-44FE5C3D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897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E2541D-7EB2-89E6-298A-4F180E0D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0BB5E-FC07-0FAC-9B91-4975D80B7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46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D7C71-5B9C-B613-086C-6036321B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6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22A38-954F-9D08-493D-08DF0CFD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91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BA0FB-6684-E911-4E0C-88ED852A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9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128D5-F6D9-9FCC-E722-ACE6CF88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82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25E00B-9DF0-F7A1-5676-F7603CFF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47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550EB-BAFC-5C07-A57A-563F42D5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1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F626F-5F2A-E7B9-A284-98D7DB71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37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49C22-8F12-B004-A308-FA709EE2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9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34BF1-49A6-AEAB-F566-3513B15F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40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24E67-F45B-16F1-8868-4EC749B1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77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86B0D-C1DD-71CA-714D-DD437CC5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84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E4F6B-7C02-6E22-38FE-07B8AB3A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79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2B864-DD33-D92E-BD05-92F4FFF4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2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FA9E8-E314-78E7-0EC5-BF4F364F5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89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87485-0C2E-D118-2C58-6E98C95A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93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2A58F-20FC-A693-3F59-E38EEB78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4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DB867-B807-D788-183C-E34ADAFAA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24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0BD63-C601-78EC-5A5E-1AA65917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54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2E49A-25A1-2F25-B1B2-8B8A528D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908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669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40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82933-6CCD-46CF-14A3-BD48FA84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56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118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3238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402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064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569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252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CA8B0-03B6-CA3B-7859-A5A16267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12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</Words>
  <Application>Microsoft Office PowerPoint</Application>
  <PresentationFormat>Widescreen</PresentationFormat>
  <Paragraphs>1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CSDS 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CSDS WEEK 5</dc:title>
  <dc:creator>Charles Seager</dc:creator>
  <cp:lastModifiedBy>Charles Seager</cp:lastModifiedBy>
  <cp:revision>1</cp:revision>
  <dcterms:created xsi:type="dcterms:W3CDTF">2023-02-24T17:09:15Z</dcterms:created>
  <dcterms:modified xsi:type="dcterms:W3CDTF">2023-02-24T18:04:25Z</dcterms:modified>
</cp:coreProperties>
</file>